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0e8be62e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0e8be62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0e8be62e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0e8be62e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0e8be62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0e8be62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0e8be62e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0e8be62e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0e8be62e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0e8be62e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0e8be62e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0e8be62e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0f9bf9f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0f9bf9f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0f9bf9f3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0f9bf9f3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0f9bf9f3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0f9bf9f3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0f9bf9f3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0f9bf9f3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Aggieland Art Trail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Srijith, Ashwin Raja, Hanrui Chen, Hector Cardenas, Patrick Zhong, Pratheek B.R.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Lessons Learned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uploading: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Initially tried via Ruby processing and storing images in static assets folder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Heroku Dyno refreshes frequently, deleting new uploaded assets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Usage of Rails ActiveStorage with Amazon Web Services S3 bucket much smoother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More in line with the Ruby/Rails paradigm as the image is  incorporated into the model, rather than searching for files by name on disk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Although, requires more setup with encrypted keys and master key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Stamp and badge checking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Initially used integer with bits corresponding to art pieces (0 for no stamp, 1 for stamp)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Easier to set up, but does not handle deletion of art pieces well nor natively supports bulk actions like SQL does (e.g. find all art pieces with 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</a:t>
            </a:r>
            <a:r>
              <a:rPr lang="en"/>
              <a:t>solution</a:t>
            </a:r>
            <a:r>
              <a:rPr lang="en"/>
              <a:t>: </a:t>
            </a:r>
            <a:r>
              <a:rPr lang="en"/>
              <a:t>foreign</a:t>
            </a:r>
            <a:r>
              <a:rPr lang="en"/>
              <a:t> key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Heroku map assets issues: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 functions worked locally, but not on Heroku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Rails assets were not being parsed correctly in JavaScript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upload all assets or files related to JavaScript to an AWS web service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escribe the application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Walk through major use cases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Explain design choices you made while working the 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Introduce your application, your design, and challenges and lessons you have learned about the software engineering process.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Background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Aggieland Art Trail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Highlights local artworks, murals, monuments, and businesses in Bryan-College Station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Created and hosted by the Visual Art Society, a local volunteer, non-profit organization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need: art trail as a mobile-first 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Provides users with a map highlighting the attractions available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Encourages engagement through the awarding of stamps and badges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Simplicity: ease of use for all age groups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Engaging: make the trail fun to participate 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Maintainable</a:t>
            </a:r>
            <a:r>
              <a:rPr lang="en"/>
              <a:t>: easy to update and rotate featured art</a:t>
            </a:r>
            <a:r>
              <a:rPr lang="en"/>
              <a:t> </a:t>
            </a:r>
            <a:r>
              <a:rPr lang="en"/>
              <a:t>without much technical expertise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Tourist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 new to the area</a:t>
            </a:r>
            <a:r>
              <a:rPr lang="en"/>
              <a:t>, p</a:t>
            </a:r>
            <a:r>
              <a:rPr lang="en"/>
              <a:t>erhaps checking out prospective schools or attending a football game and would like to see the local sights, and therefore are unfamiliar with the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user </a:t>
            </a:r>
            <a:r>
              <a:rPr lang="en"/>
              <a:t>visiting</a:t>
            </a:r>
            <a:r>
              <a:rPr lang="en"/>
              <a:t> art pieces by </a:t>
            </a:r>
            <a:r>
              <a:rPr lang="en"/>
              <a:t>themselves</a:t>
            </a:r>
            <a:r>
              <a:rPr lang="en"/>
              <a:t>, perhaps competing with other individual users or their family.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Family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family </a:t>
            </a:r>
            <a:r>
              <a:rPr lang="en"/>
              <a:t>visiting</a:t>
            </a:r>
            <a:r>
              <a:rPr lang="en"/>
              <a:t> art pieces together as a fun weekend activity, with age ranges from youth to elderly - important to be engaging for the kids but easy enough to use for the parents and grandparents.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Competition with other families.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School group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Required or extra-credit activity that local schools can assign students to participate in to bolster their curriculum or encourage students to visit art exhibits.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Engagement system used to track activity progress and/or encourage competition.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pplication with limited but important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Focused on the 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 click specific art piece on the map and get a description of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make walking the trail more fun: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Award stamps for visiting art pieces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Award badges for achieving milestones such as earning a certain amount of stamps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engagement: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Art pieces link to the main art trail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Announcement page showcasing community Facebook feed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maintenance: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Admins will be able to add and delete featured 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Track engagement statistics for admin feedback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with limited but important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Focused on the 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 click specific art piece on the map and get a description of it</a:t>
            </a:r>
            <a:endParaRPr/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75" y="2302675"/>
            <a:ext cx="3547375" cy="26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775" y="3471872"/>
            <a:ext cx="1749225" cy="1491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8"/>
          <p:cNvGrpSpPr/>
          <p:nvPr/>
        </p:nvGrpSpPr>
        <p:grpSpPr>
          <a:xfrm>
            <a:off x="6734520" y="164875"/>
            <a:ext cx="2274431" cy="2265600"/>
            <a:chOff x="6604320" y="1003050"/>
            <a:chExt cx="2274431" cy="2265600"/>
          </a:xfrm>
        </p:grpSpPr>
        <p:sp>
          <p:nvSpPr>
            <p:cNvPr id="94" name="Google Shape;94;p18"/>
            <p:cNvSpPr/>
            <p:nvPr/>
          </p:nvSpPr>
          <p:spPr>
            <a:xfrm>
              <a:off x="6604320" y="1003050"/>
              <a:ext cx="2260800" cy="226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95" name="Google Shape;95;p18"/>
            <p:cNvPicPr preferRelativeResize="0"/>
            <p:nvPr/>
          </p:nvPicPr>
          <p:blipFill rotWithShape="1">
            <a:blip r:embed="rId5">
              <a:alphaModFix/>
            </a:blip>
            <a:srcRect b="32505" l="0" r="34768" t="0"/>
            <a:stretch/>
          </p:blipFill>
          <p:spPr>
            <a:xfrm>
              <a:off x="6617975" y="1017725"/>
              <a:ext cx="2260775" cy="2230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6325" y="2175850"/>
            <a:ext cx="1603401" cy="27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make walking the trail more fun: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Award stamps for visiting art pieces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Award badges for achieving milestones such as earning a certain amount of stamps</a:t>
            </a:r>
            <a:endParaRPr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17675"/>
            <a:ext cx="4006350" cy="18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2854" l="16176" r="11673" t="10392"/>
          <a:stretch/>
        </p:blipFill>
        <p:spPr>
          <a:xfrm>
            <a:off x="6712875" y="115175"/>
            <a:ext cx="2167225" cy="163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9"/>
          <p:cNvGrpSpPr/>
          <p:nvPr/>
        </p:nvGrpSpPr>
        <p:grpSpPr>
          <a:xfrm>
            <a:off x="4117113" y="115101"/>
            <a:ext cx="2380797" cy="1094294"/>
            <a:chOff x="5257225" y="2799175"/>
            <a:chExt cx="2684100" cy="1163400"/>
          </a:xfrm>
        </p:grpSpPr>
        <p:sp>
          <p:nvSpPr>
            <p:cNvPr id="106" name="Google Shape;106;p19"/>
            <p:cNvSpPr/>
            <p:nvPr/>
          </p:nvSpPr>
          <p:spPr>
            <a:xfrm>
              <a:off x="5257225" y="2799175"/>
              <a:ext cx="2684100" cy="116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07" name="Google Shape;107;p19"/>
            <p:cNvPicPr preferRelativeResize="0"/>
            <p:nvPr/>
          </p:nvPicPr>
          <p:blipFill rotWithShape="1">
            <a:blip r:embed="rId5">
              <a:alphaModFix/>
            </a:blip>
            <a:srcRect b="0" l="0" r="0" t="63939"/>
            <a:stretch/>
          </p:blipFill>
          <p:spPr>
            <a:xfrm>
              <a:off x="5272025" y="2819592"/>
              <a:ext cx="2641350" cy="1124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19"/>
          <p:cNvPicPr preferRelativeResize="0"/>
          <p:nvPr/>
        </p:nvPicPr>
        <p:blipFill rotWithShape="1">
          <a:blip r:embed="rId6">
            <a:alphaModFix/>
          </a:blip>
          <a:srcRect b="2448" l="0" r="0" t="0"/>
          <a:stretch/>
        </p:blipFill>
        <p:spPr>
          <a:xfrm>
            <a:off x="6665075" y="2159950"/>
            <a:ext cx="2167226" cy="28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engagement: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Art pieces link to the main art trail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Announcement page showcasing community Facebook feed</a:t>
            </a:r>
            <a:endParaRPr/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25" y="2367625"/>
            <a:ext cx="2136386" cy="246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418" y="2367625"/>
            <a:ext cx="2386132" cy="2466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0"/>
          <p:cNvGrpSpPr/>
          <p:nvPr/>
        </p:nvGrpSpPr>
        <p:grpSpPr>
          <a:xfrm>
            <a:off x="2818739" y="227449"/>
            <a:ext cx="3509811" cy="643051"/>
            <a:chOff x="2818739" y="227449"/>
            <a:chExt cx="3509811" cy="643051"/>
          </a:xfrm>
        </p:grpSpPr>
        <p:sp>
          <p:nvSpPr>
            <p:cNvPr id="118" name="Google Shape;118;p20"/>
            <p:cNvSpPr/>
            <p:nvPr/>
          </p:nvSpPr>
          <p:spPr>
            <a:xfrm>
              <a:off x="2862950" y="235100"/>
              <a:ext cx="3465600" cy="63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19" name="Google Shape;119;p20"/>
            <p:cNvPicPr preferRelativeResize="0"/>
            <p:nvPr/>
          </p:nvPicPr>
          <p:blipFill rotWithShape="1">
            <a:blip r:embed="rId5">
              <a:alphaModFix/>
            </a:blip>
            <a:srcRect b="0" l="0" r="0" t="80774"/>
            <a:stretch/>
          </p:blipFill>
          <p:spPr>
            <a:xfrm>
              <a:off x="2818739" y="227449"/>
              <a:ext cx="3465701" cy="635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329" y="1098475"/>
            <a:ext cx="2601501" cy="37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Administrator maintenance: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Admins able to add and delete featured 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Track engagement statistics for admin feedback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grpSp>
        <p:nvGrpSpPr>
          <p:cNvPr id="127" name="Google Shape;127;p21"/>
          <p:cNvGrpSpPr/>
          <p:nvPr/>
        </p:nvGrpSpPr>
        <p:grpSpPr>
          <a:xfrm>
            <a:off x="644400" y="2166424"/>
            <a:ext cx="2663700" cy="939026"/>
            <a:chOff x="409675" y="2207249"/>
            <a:chExt cx="2663700" cy="939026"/>
          </a:xfrm>
        </p:grpSpPr>
        <p:sp>
          <p:nvSpPr>
            <p:cNvPr id="128" name="Google Shape;128;p21"/>
            <p:cNvSpPr/>
            <p:nvPr/>
          </p:nvSpPr>
          <p:spPr>
            <a:xfrm>
              <a:off x="409675" y="2227675"/>
              <a:ext cx="2663700" cy="91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29" name="Google Shape;129;p21"/>
            <p:cNvPicPr preferRelativeResize="0"/>
            <p:nvPr/>
          </p:nvPicPr>
          <p:blipFill rotWithShape="1">
            <a:blip r:embed="rId3">
              <a:alphaModFix/>
            </a:blip>
            <a:srcRect b="0" l="0" r="0" t="67108"/>
            <a:stretch/>
          </p:blipFill>
          <p:spPr>
            <a:xfrm>
              <a:off x="495350" y="2207249"/>
              <a:ext cx="2404400" cy="847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0" r="0" t="70270"/>
          <a:stretch/>
        </p:blipFill>
        <p:spPr>
          <a:xfrm>
            <a:off x="495350" y="3268000"/>
            <a:ext cx="3661150" cy="17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182" y="445025"/>
            <a:ext cx="3537517" cy="412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